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 Light" panose="00000400000000000000" pitchFamily="2" charset="0"/>
      <p:regular r:id="rId13"/>
      <p:italic r:id="rId14"/>
    </p:embeddedFont>
    <p:embeddedFont>
      <p:font typeface="Open Sans" panose="020B0606030504020204" pitchFamily="34" charset="0"/>
      <p:regular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F78"/>
    <a:srgbClr val="6F6F91"/>
    <a:srgbClr val="FFFFFF"/>
    <a:srgbClr val="FFD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0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502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365760"/>
            <a:ext cx="7818121" cy="73037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10104" y="1202438"/>
            <a:ext cx="4376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Anime Zone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25030" y="2467924"/>
            <a:ext cx="67053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Site e-commerce immersif pour les passionnés d'animés et de culture japonaise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323339" y="4471985"/>
            <a:ext cx="55526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Présentation du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projet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Développement Web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323339" y="4769280"/>
            <a:ext cx="4603993" cy="15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Présenté par </a:t>
            </a:r>
          </a:p>
          <a:p>
            <a:pPr marL="0" indent="0" algn="l">
              <a:lnSpc>
                <a:spcPts val="3550"/>
              </a:lnSpc>
              <a:buNone/>
            </a:pPr>
            <a:endParaRPr lang="en-US" sz="2200" b="1" dirty="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800" b="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Minkada</a:t>
            </a:r>
            <a:r>
              <a:rPr lang="en-US" sz="28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Grace</a:t>
            </a:r>
            <a:endParaRPr lang="en-US" sz="28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F02AFDE-A9F4-81B2-3E27-0BED991252B7}"/>
              </a:ext>
            </a:extLst>
          </p:cNvPr>
          <p:cNvSpPr/>
          <p:nvPr/>
        </p:nvSpPr>
        <p:spPr>
          <a:xfrm>
            <a:off x="12779021" y="7625433"/>
            <a:ext cx="1761067" cy="57467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737" y="1740337"/>
            <a:ext cx="4587085" cy="45870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913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17403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Mission Accomplie</a:t>
            </a:r>
            <a:endParaRPr lang="en-US" sz="2650" dirty="0"/>
          </a:p>
        </p:txBody>
      </p:sp>
      <p:sp>
        <p:nvSpPr>
          <p:cNvPr id="6" name="Shape 2"/>
          <p:cNvSpPr/>
          <p:nvPr/>
        </p:nvSpPr>
        <p:spPr>
          <a:xfrm>
            <a:off x="793790" y="2505789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3"/>
          <p:cNvSpPr/>
          <p:nvPr/>
        </p:nvSpPr>
        <p:spPr>
          <a:xfrm>
            <a:off x="824270" y="2536269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4"/>
          <p:cNvSpPr/>
          <p:nvPr/>
        </p:nvSpPr>
        <p:spPr>
          <a:xfrm>
            <a:off x="1103948" y="31584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1958340" y="2763083"/>
            <a:ext cx="2970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Perspectives d'Avenir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958340" y="3253502"/>
            <a:ext cx="63613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solide pour une évolution vers une plateforme e-commerce complète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463415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Shape 8"/>
          <p:cNvSpPr/>
          <p:nvPr/>
        </p:nvSpPr>
        <p:spPr>
          <a:xfrm>
            <a:off x="824270" y="4493895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9"/>
          <p:cNvSpPr/>
          <p:nvPr/>
        </p:nvSpPr>
        <p:spPr>
          <a:xfrm>
            <a:off x="1103948" y="511611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1958340" y="4720709"/>
            <a:ext cx="3061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Identité Visuelle Forte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958340" y="5211128"/>
            <a:ext cx="63613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Univers Anime Zone cohérent et attractif pour la communauté cible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93790" y="644937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Anime Zone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représente la réussite d'un projet ambitieux alliant contraintes académiques et créativité, prêt à séduire les passionnés d'animés.</a:t>
            </a:r>
            <a:endParaRPr lang="en-US" sz="1750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4BF438E-8016-7FAD-7E65-790E130AF32F}"/>
              </a:ext>
            </a:extLst>
          </p:cNvPr>
          <p:cNvSpPr/>
          <p:nvPr/>
        </p:nvSpPr>
        <p:spPr>
          <a:xfrm>
            <a:off x="12779021" y="7765257"/>
            <a:ext cx="1761067" cy="43485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FFD8CC"/>
                </a:solidFill>
              </a:rPr>
              <a:t>0 9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6410" y="0"/>
            <a:ext cx="12713619" cy="46691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4669155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Contexte du Projet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0095" y="5673566"/>
            <a:ext cx="4225290" cy="1961436"/>
          </a:xfrm>
          <a:prstGeom prst="roundRect">
            <a:avLst>
              <a:gd name="adj" fmla="val 465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84885" y="5898356"/>
            <a:ext cx="27883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Mission Académique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4885" y="6367939"/>
            <a:ext cx="3775710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d'un site de vente en ligne utilisant HTML/CSS dans le cadre d'un projet scolaire évalué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2555" y="5673566"/>
            <a:ext cx="4225290" cy="1961436"/>
          </a:xfrm>
          <a:prstGeom prst="roundRect">
            <a:avLst>
              <a:gd name="adj" fmla="val 465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5427345" y="589835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Cahier des Charges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7345" y="6367939"/>
            <a:ext cx="3775710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Respecter des spécifications techniques précises tout en démontrant créativité et maîtrise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015" y="5673566"/>
            <a:ext cx="4225290" cy="1961436"/>
          </a:xfrm>
          <a:prstGeom prst="roundRect">
            <a:avLst>
              <a:gd name="adj" fmla="val 465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869805" y="589835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Vision Créative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9805" y="6367939"/>
            <a:ext cx="3775710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Concevoir une expérience utilisateur attractive et immersive pour une communauté passionnée</a:t>
            </a:r>
            <a:endParaRPr lang="en-US" sz="1700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E5EAF24-7066-8D3D-CA96-296E4CBF6E3D}"/>
              </a:ext>
            </a:extLst>
          </p:cNvPr>
          <p:cNvSpPr/>
          <p:nvPr/>
        </p:nvSpPr>
        <p:spPr>
          <a:xfrm>
            <a:off x="12779021" y="7765257"/>
            <a:ext cx="1761067" cy="43485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FFD8CC"/>
                </a:solidFill>
              </a:rPr>
              <a:t>0 1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992" y="0"/>
            <a:ext cx="10956032" cy="42819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4281964"/>
            <a:ext cx="10543699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Public Cible : Une Communauté Passionnée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6992" y="5402104"/>
            <a:ext cx="2987397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Profil Principal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96992" y="5974556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Fans d'animés et de mangas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6992" y="6362819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Amateurs de culture japonaise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6992" y="6751082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Communauté jeune et connectée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5708" y="5402104"/>
            <a:ext cx="3529013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Comportements d'Achat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565708" y="5974556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Collectionneurs de figurines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5708" y="6362819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Lecteurs de light novels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5708" y="6751082"/>
            <a:ext cx="63753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de produits authentiques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96992" y="7363301"/>
            <a:ext cx="1323641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audience exigeante qui valorise l'authenticité, la qualité et l'immersion dans l'univers anime.</a:t>
            </a:r>
            <a:endParaRPr lang="en-US" sz="1550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F7977C4-F445-1415-6B0A-BCE65C4C7EB9}"/>
              </a:ext>
            </a:extLst>
          </p:cNvPr>
          <p:cNvSpPr/>
          <p:nvPr/>
        </p:nvSpPr>
        <p:spPr>
          <a:xfrm>
            <a:off x="12779021" y="7765257"/>
            <a:ext cx="1761067" cy="43485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FFD8CC"/>
                </a:solidFill>
              </a:rPr>
              <a:t>0 2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288" y="100089"/>
            <a:ext cx="4992610" cy="35835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3635" y="757476"/>
            <a:ext cx="526589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Architecture du Site</a:t>
            </a:r>
            <a:endParaRPr lang="en-US" sz="4100" dirty="0"/>
          </a:p>
        </p:txBody>
      </p:sp>
      <p:sp>
        <p:nvSpPr>
          <p:cNvPr id="5" name="Text 1"/>
          <p:cNvSpPr/>
          <p:nvPr/>
        </p:nvSpPr>
        <p:spPr>
          <a:xfrm>
            <a:off x="6223635" y="1731526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6223635" y="2066568"/>
            <a:ext cx="3729395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6223635" y="2217539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Page d'Accueil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223635" y="2672834"/>
            <a:ext cx="3729395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Vitrine attractive avec mise en avant des nouveautés et catégories principales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0163651" y="1731526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0163651" y="2066568"/>
            <a:ext cx="3729514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10163651" y="2217539"/>
            <a:ext cx="315182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Catégories Thématiques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10163651" y="2672834"/>
            <a:ext cx="3729514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Light Novels, Figurines et Goodies organisés pour une navigation intuitive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6223635" y="4052173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6223635" y="4387215"/>
            <a:ext cx="3729395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1"/>
          <p:cNvSpPr/>
          <p:nvPr/>
        </p:nvSpPr>
        <p:spPr>
          <a:xfrm>
            <a:off x="6223635" y="4538186"/>
            <a:ext cx="327933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Pages Produits Détaillées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6223635" y="4993481"/>
            <a:ext cx="3729395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25 fiches produits complètes avec descriptions, images et Apercu vidéo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10163651" y="4052173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8" name="Shape 14"/>
          <p:cNvSpPr/>
          <p:nvPr/>
        </p:nvSpPr>
        <p:spPr>
          <a:xfrm>
            <a:off x="10163651" y="4387215"/>
            <a:ext cx="3729514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5"/>
          <p:cNvSpPr/>
          <p:nvPr/>
        </p:nvSpPr>
        <p:spPr>
          <a:xfrm>
            <a:off x="10163651" y="4538186"/>
            <a:ext cx="36460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Fonctionnalités Essentielles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10163651" y="4993481"/>
            <a:ext cx="372951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Panier d'achat, formulaire de contact et page 404 personnalisée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6223635" y="6035873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2" name="Shape 18"/>
          <p:cNvSpPr/>
          <p:nvPr/>
        </p:nvSpPr>
        <p:spPr>
          <a:xfrm>
            <a:off x="6223635" y="6370915"/>
            <a:ext cx="7669530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Text 19"/>
          <p:cNvSpPr/>
          <p:nvPr/>
        </p:nvSpPr>
        <p:spPr>
          <a:xfrm>
            <a:off x="6223635" y="6521887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Pages Bonus</a:t>
            </a:r>
            <a:endParaRPr lang="en-US" sz="2050" dirty="0"/>
          </a:p>
        </p:txBody>
      </p:sp>
      <p:sp>
        <p:nvSpPr>
          <p:cNvPr id="24" name="Text 20"/>
          <p:cNvSpPr/>
          <p:nvPr/>
        </p:nvSpPr>
        <p:spPr>
          <a:xfrm>
            <a:off x="6223635" y="6977182"/>
            <a:ext cx="76695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Connexion et inscription utilisateur pour une expérience complète</a:t>
            </a:r>
            <a:endParaRPr lang="en-US" sz="165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9A9CD5B-7328-6734-0348-24B55369E9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4489" y="3511435"/>
            <a:ext cx="5271911" cy="4345632"/>
          </a:xfrm>
          <a:prstGeom prst="rect">
            <a:avLst/>
          </a:prstGeom>
        </p:spPr>
      </p:pic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450DD41-2DBE-B14F-7920-EF645C8B8EB0}"/>
              </a:ext>
            </a:extLst>
          </p:cNvPr>
          <p:cNvSpPr/>
          <p:nvPr/>
        </p:nvSpPr>
        <p:spPr>
          <a:xfrm>
            <a:off x="12779021" y="7765257"/>
            <a:ext cx="1761067" cy="43485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FFD8CC"/>
                </a:solidFill>
              </a:rPr>
              <a:t>0 3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71175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Fonctionnalités Avancées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71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Contenu Multimédia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de vidéos d'aperçu pour chaque produit, offrant une expérience immersive unique aux visiteurs.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Déploiement du site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Hébergé pour être accessible en ligne et testé comme une vraie boutique.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Support Client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Formulaire de contact entièrement fonctionnel pour assurer une communication fluide avec les utilisateurs.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31231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Expérience Utilisateur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 404 personnalisée avec redirection automatique pour maintenir l'engagement même en cas d'erreur.</a:t>
            </a:r>
            <a:endParaRPr lang="en-US" sz="1750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9FBB084-52FD-4ECF-8BE2-8A2A7CDF7503}"/>
              </a:ext>
            </a:extLst>
          </p:cNvPr>
          <p:cNvSpPr/>
          <p:nvPr/>
        </p:nvSpPr>
        <p:spPr>
          <a:xfrm>
            <a:off x="12779021" y="7765257"/>
            <a:ext cx="1761067" cy="43485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FFD8CC"/>
                </a:solidFill>
              </a:rPr>
              <a:t>0 4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3999" y="-17841"/>
            <a:ext cx="5486400" cy="36017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28631"/>
            <a:ext cx="60471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Points Forts du Projet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590919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25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1194316" y="3622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Pages Produits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113133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Dépassement des exigences initiales (8 demandées)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713684" y="2590919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9" name="Text 5"/>
          <p:cNvSpPr/>
          <p:nvPr/>
        </p:nvSpPr>
        <p:spPr>
          <a:xfrm>
            <a:off x="5114330" y="3622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Immersion Garantie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713684" y="4113133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Univers manga/anime respecté dans chaque détail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0940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Navigation claire et intuitive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 menus, catégories et pages produits organisés pour une exploration facile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60750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projet qui va au-delà des attentes avec une approche professionnelle et une attention particulière aux détails.</a:t>
            </a:r>
            <a:endParaRPr lang="en-US" sz="175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476D05A-0C83-511A-333D-E98EF2527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9" y="3601721"/>
            <a:ext cx="5486399" cy="4627879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F90CDA9-5CE1-E775-C7ED-ABBC3247AD1C}"/>
              </a:ext>
            </a:extLst>
          </p:cNvPr>
          <p:cNvSpPr/>
          <p:nvPr/>
        </p:nvSpPr>
        <p:spPr>
          <a:xfrm>
            <a:off x="0" y="7795617"/>
            <a:ext cx="1761067" cy="43485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FFD8CC"/>
                </a:solidFill>
              </a:rPr>
              <a:t>0 5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95601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Améliorations Futures Envisagées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3501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Extension des Catégories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Ajout de plus de section : Posters, articles de cosplay et accessoires dérivés pour élargir l'offre.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Panier Dynamique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de JavaScript pour un panier interactif avec calculs en temps réel et animations.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3001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Navigation optimisée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Menus clairs et filtres intelligents pour retrouver rapidement des produits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3557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Fonctionnalités Avancées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 sombre, moteur de recherche intelligent et simulation de paiement sécurisé.</a:t>
            </a:r>
            <a:endParaRPr lang="en-US" sz="1750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DB48DC2-46F1-3A6C-20CB-B8FC5B42D12C}"/>
              </a:ext>
            </a:extLst>
          </p:cNvPr>
          <p:cNvSpPr/>
          <p:nvPr/>
        </p:nvSpPr>
        <p:spPr>
          <a:xfrm>
            <a:off x="12779021" y="7765257"/>
            <a:ext cx="1761067" cy="43485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FFD8CC"/>
                </a:solidFill>
              </a:rPr>
              <a:t>0 6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221" y="488871"/>
            <a:ext cx="9807178" cy="766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Vision d'Évolution d'Anime Zone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22221" y="1699736"/>
            <a:ext cx="283809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Potentiel Commercial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22221" y="2210872"/>
            <a:ext cx="7858125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Cette interface futuriste montre le potentiel d’Anime Zone comme une boutique complète et immersive , capable d’attirer et de fidéliser sa clientèle.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22221" y="2939415"/>
            <a:ext cx="7858125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L'architecture évolutive et l'attention portée à l'expérience utilisateur ouvrent la voie à des développements plus ambitieux.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22221" y="3685818"/>
            <a:ext cx="362319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Apprentissages Techniques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622221" y="4196953"/>
            <a:ext cx="7858125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Maîtrise des technologies web fondamentales, compréhension des enjeux UX/UI et capacité à respecter des contracts tout en apportant une valeur ajoutée.</a:t>
            </a:r>
            <a:endParaRPr lang="en-US" sz="1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355" y="1089742"/>
            <a:ext cx="5874686" cy="713985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E651096-D63A-A891-18E6-37CD4DD74E9F}"/>
              </a:ext>
            </a:extLst>
          </p:cNvPr>
          <p:cNvSpPr/>
          <p:nvPr/>
        </p:nvSpPr>
        <p:spPr>
          <a:xfrm>
            <a:off x="13095111" y="7981244"/>
            <a:ext cx="1663930" cy="248355"/>
          </a:xfrm>
          <a:prstGeom prst="roundRect">
            <a:avLst/>
          </a:prstGeom>
          <a:solidFill>
            <a:srgbClr val="6F6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164F78"/>
                </a:solidFill>
              </a:rPr>
              <a:t>0 7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952"/>
            <a:ext cx="1199507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Anime Zone sur tous les écrans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2303145"/>
            <a:ext cx="660868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Optimisation Mobile et Multi-Appareils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5525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Anime Zone sera accessible et agréable sur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smartphones, tablettes et ordinateurs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6035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grilles de produits, images et vidéos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s’adapteront automatiquement à la largeur de l’écran.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6545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Navigation fluide et lecture confortable pour tous les utilisateurs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0765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Plus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d'animations interactives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pour rendre la navigation mobile plus immersive et engageante.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3752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18" y="2127722"/>
            <a:ext cx="5343926" cy="5343926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D6C5183-60E2-0992-7803-53521D12A4FE}"/>
              </a:ext>
            </a:extLst>
          </p:cNvPr>
          <p:cNvSpPr/>
          <p:nvPr/>
        </p:nvSpPr>
        <p:spPr>
          <a:xfrm>
            <a:off x="12779021" y="7765257"/>
            <a:ext cx="1761067" cy="43485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FFD8CC"/>
                </a:solidFill>
              </a:rPr>
              <a:t>0 8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602</Words>
  <Application>Microsoft Office PowerPoint</Application>
  <PresentationFormat>Personnalisé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Open Sans</vt:lpstr>
      <vt:lpstr>Merriweather Bold</vt:lpstr>
      <vt:lpstr>Arial</vt:lpstr>
      <vt:lpstr>Merriweather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NYAMI OJONGOBI Vlad Vanel</cp:lastModifiedBy>
  <cp:revision>3</cp:revision>
  <dcterms:created xsi:type="dcterms:W3CDTF">2025-10-01T13:17:30Z</dcterms:created>
  <dcterms:modified xsi:type="dcterms:W3CDTF">2025-10-01T13:42:39Z</dcterms:modified>
</cp:coreProperties>
</file>